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E873A-A9C9-48C0-AF52-2791CAF17794}" type="datetimeFigureOut">
              <a:rPr lang="en-US" smtClean="0"/>
              <a:t>4/2/2007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4E820-0AD8-4BA0-B2A4-AEC8DA8BBD6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Research\Vision\tools\Pascal\VOCdevkit_14-Feb-2006.tar\VOCdevkit\VOC2007\SegmentationClass\22717002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5091" y="609600"/>
            <a:ext cx="2570018" cy="3879273"/>
          </a:xfrm>
          <a:prstGeom prst="rect">
            <a:avLst/>
          </a:prstGeom>
          <a:noFill/>
        </p:spPr>
      </p:pic>
      <p:pic>
        <p:nvPicPr>
          <p:cNvPr id="1029" name="Picture 5" descr="D:\Research\Vision\tools\Pascal\VOCdevkit_14-Feb-2006.tar\VOCdevkit\VOC2007\JPEGImages\2271700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09600"/>
            <a:ext cx="2570018" cy="3879273"/>
          </a:xfrm>
          <a:prstGeom prst="rect">
            <a:avLst/>
          </a:prstGeom>
          <a:noFill/>
        </p:spPr>
      </p:pic>
      <p:pic>
        <p:nvPicPr>
          <p:cNvPr id="1032" name="Picture 8" descr="D:\Research\Vision\tools\Pascal\VOCdevkit_14-Feb-2006.tar\VOCdevkit\VOC2007\SegmentationObject\22717002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40582" y="609600"/>
            <a:ext cx="2570018" cy="387927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722126" y="441960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31205" y="4419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53108" y="441960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Winn</dc:creator>
  <cp:lastModifiedBy>John Winn</cp:lastModifiedBy>
  <cp:revision>2</cp:revision>
  <dcterms:created xsi:type="dcterms:W3CDTF">2007-04-02T09:40:05Z</dcterms:created>
  <dcterms:modified xsi:type="dcterms:W3CDTF">2007-04-02T09:51:38Z</dcterms:modified>
</cp:coreProperties>
</file>